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83" r:id="rId4"/>
    <p:sldId id="484" r:id="rId5"/>
    <p:sldId id="485" r:id="rId6"/>
    <p:sldId id="486" r:id="rId7"/>
    <p:sldId id="503" r:id="rId8"/>
    <p:sldId id="489" r:id="rId9"/>
    <p:sldId id="490" r:id="rId10"/>
    <p:sldId id="500" r:id="rId11"/>
    <p:sldId id="502" r:id="rId12"/>
    <p:sldId id="495" r:id="rId13"/>
    <p:sldId id="477" r:id="rId14"/>
    <p:sldId id="399" r:id="rId15"/>
    <p:sldId id="409" r:id="rId16"/>
    <p:sldId id="481" r:id="rId17"/>
    <p:sldId id="482" r:id="rId18"/>
    <p:sldId id="4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rPr>
              <a:t>images</a:t>
            </a: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40890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336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10809</TotalTime>
  <Words>1471</Words>
  <Application>Microsoft Office PowerPoint</Application>
  <PresentationFormat>Widescreen</PresentationFormat>
  <Paragraphs>188</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806</cp:revision>
  <dcterms:created xsi:type="dcterms:W3CDTF">2016-07-10T03:33:26Z</dcterms:created>
  <dcterms:modified xsi:type="dcterms:W3CDTF">2021-09-06T04:08:36Z</dcterms:modified>
</cp:coreProperties>
</file>